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A225EA8-8380-2D41-85A0-6435C3817ECF}" type="datetimeFigureOut">
              <a:rPr lang="en-US" smtClean="0"/>
              <a:t>4/28/14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440C-75FF-8D49-9441-B3F135D3292E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5EA8-8380-2D41-85A0-6435C3817ECF}" type="datetimeFigureOut">
              <a:rPr lang="en-US" smtClean="0"/>
              <a:t>4/28/14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440C-75FF-8D49-9441-B3F135D3292E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5EA8-8380-2D41-85A0-6435C3817ECF}" type="datetimeFigureOut">
              <a:rPr lang="en-US" smtClean="0"/>
              <a:t>4/28/14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440C-75FF-8D49-9441-B3F135D3292E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5EA8-8380-2D41-85A0-6435C3817ECF}" type="datetimeFigureOut">
              <a:rPr lang="en-US" smtClean="0"/>
              <a:t>4/28/14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440C-75FF-8D49-9441-B3F135D3292E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5EA8-8380-2D41-85A0-6435C3817ECF}" type="datetimeFigureOut">
              <a:rPr lang="en-US" smtClean="0"/>
              <a:t>4/28/14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440C-75FF-8D49-9441-B3F135D3292E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5EA8-8380-2D41-85A0-6435C3817ECF}" type="datetimeFigureOut">
              <a:rPr lang="en-US" smtClean="0"/>
              <a:t>4/28/14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440C-75FF-8D49-9441-B3F135D3292E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5EA8-8380-2D41-85A0-6435C3817ECF}" type="datetimeFigureOut">
              <a:rPr lang="en-US" smtClean="0"/>
              <a:t>4/28/14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440C-75FF-8D49-9441-B3F135D3292E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5EA8-8380-2D41-85A0-6435C3817ECF}" type="datetimeFigureOut">
              <a:rPr lang="en-US" smtClean="0"/>
              <a:t>4/28/14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440C-75FF-8D49-9441-B3F135D3292E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5EA8-8380-2D41-85A0-6435C3817ECF}" type="datetimeFigureOut">
              <a:rPr lang="en-US" smtClean="0"/>
              <a:t>4/28/14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440C-75FF-8D49-9441-B3F135D3292E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5EA8-8380-2D41-85A0-6435C3817ECF}" type="datetimeFigureOut">
              <a:rPr lang="en-US" smtClean="0"/>
              <a:t>4/28/14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440C-75FF-8D49-9441-B3F135D3292E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5EA8-8380-2D41-85A0-6435C3817ECF}" type="datetimeFigureOut">
              <a:rPr lang="en-US" smtClean="0"/>
              <a:t>4/28/14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440C-75FF-8D49-9441-B3F135D3292E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A225EA8-8380-2D41-85A0-6435C3817ECF}" type="datetimeFigureOut">
              <a:rPr lang="en-US" smtClean="0"/>
              <a:t>4/28/14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52B440C-75FF-8D49-9441-B3F135D3292E}" type="slidenum">
              <a:rPr lang="es-ES_tradnl" smtClean="0"/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cap="none" dirty="0" smtClean="0"/>
              <a:t/>
            </a:r>
            <a:br>
              <a:rPr lang="en-US" sz="4000" cap="none" dirty="0" smtClean="0"/>
            </a:br>
            <a:r>
              <a:rPr lang="en-US" sz="4000" cap="none" dirty="0"/>
              <a:t/>
            </a:r>
            <a:br>
              <a:rPr lang="en-US" sz="4000" cap="none" dirty="0"/>
            </a:br>
            <a:r>
              <a:rPr lang="en-US" sz="4000" cap="none" dirty="0" smtClean="0"/>
              <a:t>																	</a:t>
            </a:r>
            <a:br>
              <a:rPr lang="en-US" sz="4000" cap="none" dirty="0" smtClean="0"/>
            </a:br>
            <a:r>
              <a:rPr lang="en-US" sz="4000" cap="none" dirty="0"/>
              <a:t/>
            </a:r>
            <a:br>
              <a:rPr lang="en-US" sz="4000" cap="none" dirty="0"/>
            </a:br>
            <a:r>
              <a:rPr lang="en-US" sz="4000" cap="none" dirty="0" smtClean="0"/>
              <a:t/>
            </a:r>
            <a:br>
              <a:rPr lang="en-US" sz="4000" cap="none" dirty="0" smtClean="0"/>
            </a:br>
            <a:r>
              <a:rPr lang="en-US" sz="4000" cap="none" dirty="0"/>
              <a:t/>
            </a:r>
            <a:br>
              <a:rPr lang="en-US" sz="4000" cap="none" dirty="0"/>
            </a:br>
            <a:r>
              <a:rPr lang="en-US" sz="4000" cap="none" dirty="0" smtClean="0"/>
              <a:t/>
            </a:r>
            <a:br>
              <a:rPr lang="en-US" sz="4000" cap="none" dirty="0" smtClean="0"/>
            </a:br>
            <a:r>
              <a:rPr lang="es-ES_tradnl" sz="4000" cap="none" dirty="0" smtClean="0"/>
              <a:t/>
            </a:r>
            <a:br>
              <a:rPr lang="es-ES_tradnl" sz="4000" cap="none" dirty="0" smtClean="0"/>
            </a:br>
            <a:r>
              <a:rPr lang="es-ES_tradnl" sz="4000" b="1" cap="none" dirty="0" smtClean="0"/>
              <a:t>Atrocidades de la Guerra Civil Española: El fusilamiento de “Las Trece Rosas” en 1939. </a:t>
            </a:r>
            <a:endParaRPr lang="es-ES_tradnl" sz="4000" b="1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_tradnl" sz="2800" dirty="0" smtClean="0"/>
              <a:t>Yury De Santos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1180481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cap="none" dirty="0" smtClean="0"/>
              <a:t>Las Trece Rosas</a:t>
            </a:r>
            <a:endParaRPr lang="es-ES_tradnl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Las llevaron a diferentes comisarias</a:t>
            </a:r>
          </a:p>
          <a:p>
            <a:pPr lvl="1"/>
            <a:r>
              <a:rPr lang="es-ES_tradnl" dirty="0" smtClean="0"/>
              <a:t>Fueron interrogadas</a:t>
            </a:r>
          </a:p>
          <a:p>
            <a:pPr lvl="1"/>
            <a:r>
              <a:rPr lang="es-ES_tradnl" dirty="0" smtClean="0"/>
              <a:t>Torturadas</a:t>
            </a:r>
          </a:p>
          <a:p>
            <a:pPr lvl="1"/>
            <a:r>
              <a:rPr lang="es-ES_tradnl" dirty="0" smtClean="0"/>
              <a:t>Violadas</a:t>
            </a:r>
          </a:p>
          <a:p>
            <a:r>
              <a:rPr lang="es-ES_tradnl" dirty="0" smtClean="0"/>
              <a:t>Luego fueron ingresadas a la Cárc</a:t>
            </a:r>
            <a:r>
              <a:rPr lang="es-ES_tradnl" dirty="0"/>
              <a:t>e</a:t>
            </a:r>
            <a:r>
              <a:rPr lang="es-ES_tradnl" dirty="0" smtClean="0"/>
              <a:t>l de Ventas, para esperar que un consejo de guerra las juzgara.</a:t>
            </a:r>
          </a:p>
          <a:p>
            <a:pPr lvl="1"/>
            <a:r>
              <a:rPr lang="es-ES_tradnl" dirty="0" smtClean="0"/>
              <a:t>Las interrogaciones no </a:t>
            </a:r>
            <a:r>
              <a:rPr lang="es-ES_tradnl" dirty="0" err="1" smtClean="0"/>
              <a:t>teminaban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26813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cap="none" dirty="0" smtClean="0"/>
              <a:t>La Cárcel De Ventas</a:t>
            </a:r>
            <a:endParaRPr lang="es-ES_tradnl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La cárcel era para 450 reclusas</a:t>
            </a:r>
          </a:p>
          <a:p>
            <a:pPr lvl="1"/>
            <a:r>
              <a:rPr lang="es-ES_tradnl" sz="1800" dirty="0" smtClean="0"/>
              <a:t>La cárcel estaba sobrepoblada con mas de 4.000 reclusas</a:t>
            </a:r>
          </a:p>
          <a:p>
            <a:pPr lvl="1"/>
            <a:r>
              <a:rPr lang="es-ES_tradnl" sz="1800" dirty="0" smtClean="0"/>
              <a:t>Cuando llegaban les daban un plato, una cuchara y una cobija</a:t>
            </a:r>
          </a:p>
          <a:p>
            <a:pPr lvl="1"/>
            <a:r>
              <a:rPr lang="es-ES_tradnl" sz="1800" dirty="0" smtClean="0"/>
              <a:t>Sólo comían una vez al día</a:t>
            </a:r>
          </a:p>
          <a:p>
            <a:pPr lvl="1"/>
            <a:r>
              <a:rPr lang="es-ES_tradnl" sz="1800" dirty="0" smtClean="0"/>
              <a:t>No tenían agua potable</a:t>
            </a:r>
          </a:p>
          <a:p>
            <a:pPr lvl="1"/>
            <a:r>
              <a:rPr lang="es-ES_tradnl" sz="1800" dirty="0" smtClean="0"/>
              <a:t>Las menores eran separadas de las demás reclusas</a:t>
            </a:r>
          </a:p>
          <a:p>
            <a:pPr lvl="1"/>
            <a:r>
              <a:rPr lang="es-ES_tradnl" sz="1800" dirty="0" smtClean="0"/>
              <a:t>La malnutrición y falta de higiene causaban: sarna, parásitos, avitaminosis y tenían piojos</a:t>
            </a:r>
          </a:p>
          <a:p>
            <a:pPr lvl="1"/>
            <a:endParaRPr lang="es-ES_tradnl" sz="1800" dirty="0" smtClean="0"/>
          </a:p>
          <a:p>
            <a:pPr lvl="1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34409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cap="none" dirty="0" smtClean="0"/>
              <a:t>EL Asesinato Del Comandante Gabaldón</a:t>
            </a:r>
            <a:endParaRPr lang="es-ES_tradnl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_tradnl" dirty="0" smtClean="0"/>
              <a:t>El comandante fue asesinado por tres miembros de la JSU, y fue excusa para juzgar a 58 prisioneros que no </a:t>
            </a:r>
            <a:r>
              <a:rPr lang="es-ES_tradnl" dirty="0" err="1" smtClean="0"/>
              <a:t>tenian</a:t>
            </a:r>
            <a:r>
              <a:rPr lang="es-ES_tradnl" dirty="0"/>
              <a:t> </a:t>
            </a:r>
            <a:r>
              <a:rPr lang="es-ES_tradnl" dirty="0" smtClean="0"/>
              <a:t>nada que ver con el asesinato</a:t>
            </a:r>
          </a:p>
          <a:p>
            <a:pPr lvl="1"/>
            <a:r>
              <a:rPr lang="es-ES_tradnl" sz="1800" dirty="0" smtClean="0"/>
              <a:t>15 mujeres y 43 hombres</a:t>
            </a:r>
          </a:p>
          <a:p>
            <a:pPr lvl="1"/>
            <a:r>
              <a:rPr lang="es-ES_tradnl" sz="1800" dirty="0" smtClean="0"/>
              <a:t>Fueron juzgados en un breve consejo de guerra el agosto 4 de 1939 </a:t>
            </a:r>
          </a:p>
          <a:p>
            <a:pPr lvl="1"/>
            <a:r>
              <a:rPr lang="es-ES_tradnl" sz="1800" dirty="0" smtClean="0"/>
              <a:t>A 57 les dieron la “pepa” (pena de muerte) por “adhesión a la rebelión”, sólo a una mujer le dieron 12 años en la cárcel. (fue la primera vez que a menores les habían dado la pena de muerte)</a:t>
            </a:r>
            <a:endParaRPr lang="es-ES_tradnl" sz="1800" dirty="0"/>
          </a:p>
        </p:txBody>
      </p:sp>
    </p:spTree>
    <p:extLst>
      <p:ext uri="{BB962C8B-B14F-4D97-AF65-F5344CB8AC3E}">
        <p14:creationId xmlns:p14="http://schemas.microsoft.com/office/powerpoint/2010/main" val="2126477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cap="none" dirty="0" smtClean="0"/>
              <a:t>La Ejecución</a:t>
            </a:r>
            <a:endParaRPr lang="es-ES_tradnl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En la madrugada la guardia civil fue por las 13 reclusas</a:t>
            </a:r>
          </a:p>
          <a:p>
            <a:r>
              <a:rPr lang="es-ES_tradnl" dirty="0" smtClean="0"/>
              <a:t>EL cementerio estaba cercas de la cárcel</a:t>
            </a:r>
          </a:p>
          <a:p>
            <a:r>
              <a:rPr lang="es-ES_tradnl" dirty="0" smtClean="0"/>
              <a:t>El 5 de agosto de 1939 fueron ejecutadas 56 personas</a:t>
            </a:r>
          </a:p>
          <a:p>
            <a:pPr lvl="1"/>
            <a:r>
              <a:rPr lang="es-ES_tradnl" sz="1800" dirty="0" smtClean="0"/>
              <a:t>Entre ellos se encontraban Las Trece Rosas</a:t>
            </a:r>
          </a:p>
          <a:p>
            <a:pPr lvl="1"/>
            <a:r>
              <a:rPr lang="es-ES_tradnl" sz="1800" dirty="0" smtClean="0"/>
              <a:t>Fueron ejecutadas a tan solo horas de recibir “la pepa” </a:t>
            </a:r>
          </a:p>
          <a:p>
            <a:pPr lvl="1"/>
            <a:r>
              <a:rPr lang="es-ES_tradnl" sz="1800" dirty="0" smtClean="0"/>
              <a:t>Nadie notifico a familiares</a:t>
            </a:r>
          </a:p>
          <a:p>
            <a:pPr lvl="1"/>
            <a:r>
              <a:rPr lang="es-ES_tradnl" sz="1800" dirty="0" smtClean="0"/>
              <a:t>En los periódicos sólo decía que habían ejecutado a 56 personas por el asesinato de Gabaldón.</a:t>
            </a:r>
            <a:endParaRPr lang="es-ES_tradnl" sz="1800" dirty="0"/>
          </a:p>
        </p:txBody>
      </p:sp>
    </p:spTree>
    <p:extLst>
      <p:ext uri="{BB962C8B-B14F-4D97-AF65-F5344CB8AC3E}">
        <p14:creationId xmlns:p14="http://schemas.microsoft.com/office/powerpoint/2010/main" val="4159070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cap="none" dirty="0" smtClean="0"/>
              <a:t>Las Trece Rosas</a:t>
            </a:r>
            <a:endParaRPr lang="es-ES_tradnl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“Las Trece Rosas” y “Las menores” fueron nombres dados por sus compañeras, quienes contaron la historia de “Las Trece Rosas”.</a:t>
            </a:r>
          </a:p>
          <a:p>
            <a:r>
              <a:rPr lang="es-ES_tradnl" dirty="0" smtClean="0"/>
              <a:t>Las familias se dieron cuenta cuando fueron a visitar a sus seres queridos</a:t>
            </a:r>
          </a:p>
          <a:p>
            <a:pPr lvl="1"/>
            <a:r>
              <a:rPr lang="es-ES_tradnl" sz="1800" dirty="0" smtClean="0"/>
              <a:t>Los guardias les entregaban sus pertenencias y les notificaban de la ejecución de sus seres queridos.</a:t>
            </a:r>
            <a:endParaRPr lang="es-ES_tradnl" sz="1800" dirty="0"/>
          </a:p>
        </p:txBody>
      </p:sp>
    </p:spTree>
    <p:extLst>
      <p:ext uri="{BB962C8B-B14F-4D97-AF65-F5344CB8AC3E}">
        <p14:creationId xmlns:p14="http://schemas.microsoft.com/office/powerpoint/2010/main" val="3899573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cap="none" dirty="0" smtClean="0"/>
              <a:t>Régimen De Franco</a:t>
            </a:r>
            <a:br>
              <a:rPr lang="es-ES_tradnl" cap="none" dirty="0" smtClean="0"/>
            </a:br>
            <a:r>
              <a:rPr lang="es-ES_tradnl" sz="2000" cap="none" dirty="0" smtClean="0"/>
              <a:t>(1939-1975)</a:t>
            </a:r>
            <a:endParaRPr lang="es-ES_tradnl" sz="20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Estaba prohibido hablar de “los barbaros”, “los rojos”</a:t>
            </a:r>
          </a:p>
          <a:p>
            <a:r>
              <a:rPr lang="es-ES_tradnl" dirty="0" smtClean="0"/>
              <a:t>Las mujeres eran amas de casa, madres y esposas.</a:t>
            </a:r>
          </a:p>
          <a:p>
            <a:r>
              <a:rPr lang="es-ES_tradnl" dirty="0" smtClean="0"/>
              <a:t>La educación de las mujeres</a:t>
            </a:r>
          </a:p>
          <a:p>
            <a:pPr lvl="1"/>
            <a:r>
              <a:rPr lang="es-ES_tradnl" sz="1800" dirty="0" smtClean="0"/>
              <a:t>Educación general de 6-12 años</a:t>
            </a:r>
          </a:p>
          <a:p>
            <a:pPr lvl="1"/>
            <a:r>
              <a:rPr lang="es-ES_tradnl" sz="1800" dirty="0" smtClean="0"/>
              <a:t>Después de los 12 se les enseñaba las labores del hogar, como ser una perfecta ama de casa.</a:t>
            </a:r>
          </a:p>
        </p:txBody>
      </p:sp>
    </p:spTree>
    <p:extLst>
      <p:ext uri="{BB962C8B-B14F-4D97-AF65-F5344CB8AC3E}">
        <p14:creationId xmlns:p14="http://schemas.microsoft.com/office/powerpoint/2010/main" val="330357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2400" dirty="0" smtClean="0"/>
              <a:t>La </a:t>
            </a:r>
            <a:r>
              <a:rPr lang="es-ES_tradnl" sz="2400" smtClean="0"/>
              <a:t>segunda república </a:t>
            </a:r>
            <a:r>
              <a:rPr lang="es-ES_tradnl" sz="2400" dirty="0" smtClean="0"/>
              <a:t>cimiento para la actualidad</a:t>
            </a:r>
            <a:endParaRPr lang="es-ES_tradnl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41176"/>
            <a:ext cx="6400800" cy="3245225"/>
          </a:xfrm>
        </p:spPr>
        <p:txBody>
          <a:bodyPr>
            <a:noAutofit/>
          </a:bodyPr>
          <a:lstStyle/>
          <a:p>
            <a:r>
              <a:rPr lang="es-ES_tradnl" sz="1600" dirty="0" smtClean="0"/>
              <a:t>Después de la muerte de Franco (hubo una transición de 1975-1978)</a:t>
            </a:r>
          </a:p>
          <a:p>
            <a:pPr lvl="1"/>
            <a:r>
              <a:rPr lang="es-ES_tradnl" dirty="0"/>
              <a:t>Monarquía </a:t>
            </a:r>
            <a:r>
              <a:rPr lang="es-ES_tradnl" dirty="0" smtClean="0"/>
              <a:t>Parlamentaria </a:t>
            </a:r>
            <a:endParaRPr lang="es-ES_tradnl" dirty="0"/>
          </a:p>
          <a:p>
            <a:pPr lvl="1"/>
            <a:r>
              <a:rPr lang="es-ES_tradnl" dirty="0"/>
              <a:t>El rey Juan Carlos </a:t>
            </a:r>
            <a:r>
              <a:rPr lang="es-ES_tradnl" dirty="0" smtClean="0"/>
              <a:t>I</a:t>
            </a:r>
          </a:p>
          <a:p>
            <a:r>
              <a:rPr lang="es-ES_tradnl" sz="1600" dirty="0" smtClean="0"/>
              <a:t>Hoy en día las mujeres son tan independientes y libres como las de La Segunda Republica</a:t>
            </a:r>
          </a:p>
          <a:p>
            <a:r>
              <a:rPr lang="es-ES_tradnl" sz="1600" dirty="0" smtClean="0"/>
              <a:t>La Segunda República(1931-1939) (8 años)</a:t>
            </a:r>
          </a:p>
          <a:p>
            <a:r>
              <a:rPr lang="es-ES_tradnl" sz="1600" dirty="0" smtClean="0"/>
              <a:t>La Era de Franco (1939-1975) (35 años)</a:t>
            </a:r>
          </a:p>
          <a:p>
            <a:r>
              <a:rPr lang="es-ES_tradnl" sz="1600" dirty="0" smtClean="0"/>
              <a:t>La Transición (1975-1978) (3 años) 	</a:t>
            </a:r>
          </a:p>
          <a:p>
            <a:r>
              <a:rPr lang="es-ES_tradnl" sz="1600" dirty="0" smtClean="0"/>
              <a:t>Monarquía Parlamentaria (1978-Actualidad)</a:t>
            </a:r>
          </a:p>
        </p:txBody>
      </p:sp>
    </p:spTree>
    <p:extLst>
      <p:ext uri="{BB962C8B-B14F-4D97-AF65-F5344CB8AC3E}">
        <p14:creationId xmlns:p14="http://schemas.microsoft.com/office/powerpoint/2010/main" val="1729336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cap="none" dirty="0" smtClean="0"/>
              <a:t>Boom de Literatura acerca de la Guerra Civil</a:t>
            </a:r>
            <a:endParaRPr lang="es-ES_tradnl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La historia se había pasado oralmente hasta los 80’s.</a:t>
            </a:r>
          </a:p>
          <a:p>
            <a:r>
              <a:rPr lang="es-ES_tradnl" dirty="0" smtClean="0"/>
              <a:t>“Trece Rosas Rojas” escrito por Carlos Fonseca (2005)</a:t>
            </a:r>
          </a:p>
          <a:p>
            <a:r>
              <a:rPr lang="es-ES_tradnl" dirty="0" smtClean="0"/>
              <a:t>“Las trece rosas” por Jesús Ferrero (2003)</a:t>
            </a:r>
          </a:p>
          <a:p>
            <a:r>
              <a:rPr lang="es-ES_tradnl" dirty="0" smtClean="0"/>
              <a:t>“Martina la rosa número </a:t>
            </a:r>
            <a:r>
              <a:rPr lang="es-ES_tradnl" dirty="0" err="1" smtClean="0"/>
              <a:t>trece”por</a:t>
            </a:r>
            <a:r>
              <a:rPr lang="es-ES_tradnl" dirty="0" smtClean="0"/>
              <a:t> Ángeles López (2006) 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93229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La Segunda República</a:t>
            </a:r>
            <a:br>
              <a:rPr lang="es-ES_tradnl" dirty="0" smtClean="0"/>
            </a:br>
            <a:r>
              <a:rPr lang="es-ES_tradnl" sz="2000" dirty="0" smtClean="0"/>
              <a:t>(1931-1939) </a:t>
            </a:r>
            <a:endParaRPr lang="es-ES_tradnl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La Constitución de 1931</a:t>
            </a:r>
          </a:p>
          <a:p>
            <a:pPr lvl="1"/>
            <a:r>
              <a:rPr lang="es-ES_tradnl" sz="1800" dirty="0" smtClean="0"/>
              <a:t>Daba el derecho al voto a las mujeres</a:t>
            </a:r>
          </a:p>
          <a:p>
            <a:pPr lvl="1"/>
            <a:r>
              <a:rPr lang="es-ES_tradnl" sz="1800" dirty="0" smtClean="0"/>
              <a:t>Igualdad para todos</a:t>
            </a:r>
          </a:p>
          <a:p>
            <a:pPr lvl="2"/>
            <a:r>
              <a:rPr lang="es-ES_tradnl" sz="1800" dirty="0" smtClean="0"/>
              <a:t>Educación </a:t>
            </a:r>
          </a:p>
          <a:p>
            <a:pPr lvl="2"/>
            <a:r>
              <a:rPr lang="es-ES_tradnl" sz="1800" dirty="0" smtClean="0"/>
              <a:t>Empleos</a:t>
            </a:r>
          </a:p>
          <a:p>
            <a:pPr lvl="1"/>
            <a:r>
              <a:rPr lang="es-ES_tradnl" sz="1800" dirty="0" smtClean="0"/>
              <a:t>Derecho al divorcio</a:t>
            </a:r>
          </a:p>
          <a:p>
            <a:pPr lvl="1"/>
            <a:r>
              <a:rPr lang="es-ES_tradnl" sz="1800" dirty="0" smtClean="0"/>
              <a:t>Matrimonio civil</a:t>
            </a:r>
          </a:p>
          <a:p>
            <a:pPr lvl="1"/>
            <a:r>
              <a:rPr lang="es-ES_tradnl" sz="1800" dirty="0" smtClean="0"/>
              <a:t>Estado laico</a:t>
            </a:r>
          </a:p>
          <a:p>
            <a:pPr lvl="1"/>
            <a:endParaRPr lang="es-ES_tradnl" sz="1800" dirty="0" smtClean="0"/>
          </a:p>
          <a:p>
            <a:pPr lvl="1"/>
            <a:endParaRPr lang="es-ES_tradnl" sz="1800" dirty="0" smtClean="0"/>
          </a:p>
          <a:p>
            <a:pPr lvl="1"/>
            <a:endParaRPr lang="es-ES_tradnl" sz="1800" dirty="0" smtClean="0"/>
          </a:p>
          <a:p>
            <a:pPr lvl="1"/>
            <a:endParaRPr lang="es-ES_tradnl" sz="1800" dirty="0" smtClean="0"/>
          </a:p>
          <a:p>
            <a:pPr lvl="1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40533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cap="none" dirty="0" smtClean="0"/>
              <a:t>La Guerra Civil Española</a:t>
            </a:r>
            <a:br>
              <a:rPr lang="es-ES_tradnl" cap="none" dirty="0" smtClean="0"/>
            </a:br>
            <a:r>
              <a:rPr lang="es-ES_tradnl" sz="1800" cap="none" dirty="0" smtClean="0"/>
              <a:t>(1936-1939)</a:t>
            </a:r>
            <a:endParaRPr lang="es-ES_tradnl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1600" dirty="0" smtClean="0"/>
              <a:t>En Julio de 1936 hay una sublevación militar</a:t>
            </a:r>
          </a:p>
          <a:p>
            <a:pPr lvl="1"/>
            <a:r>
              <a:rPr lang="es-ES_tradnl" dirty="0" smtClean="0"/>
              <a:t>El golpe de estado buscaba obtener el poder</a:t>
            </a:r>
          </a:p>
          <a:p>
            <a:pPr lvl="1"/>
            <a:r>
              <a:rPr lang="es-ES_tradnl" dirty="0" smtClean="0"/>
              <a:t>Se encontraron con una resistencia muy fuerte</a:t>
            </a:r>
          </a:p>
          <a:p>
            <a:pPr lvl="1"/>
            <a:r>
              <a:rPr lang="es-ES_tradnl" dirty="0" smtClean="0"/>
              <a:t>El país se dividió en dos, y dio paso a una guerra sangrienta.</a:t>
            </a:r>
          </a:p>
          <a:p>
            <a:pPr lvl="2"/>
            <a:r>
              <a:rPr lang="es-ES_tradnl" sz="1600" dirty="0" smtClean="0"/>
              <a:t>Los republicanos, los rojos (la izquierda, liberales)</a:t>
            </a:r>
          </a:p>
          <a:p>
            <a:pPr lvl="2"/>
            <a:r>
              <a:rPr lang="es-ES_tradnl" sz="1600" dirty="0" smtClean="0"/>
              <a:t>Los nacionalistas (la derecha, los conservadores)</a:t>
            </a:r>
          </a:p>
          <a:p>
            <a:pPr lvl="1"/>
            <a:endParaRPr lang="es-ES_tradnl" sz="1800" dirty="0" smtClean="0"/>
          </a:p>
          <a:p>
            <a:pPr lvl="1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1177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cap="none" dirty="0" smtClean="0"/>
              <a:t>Régimen De Franco</a:t>
            </a:r>
            <a:endParaRPr lang="es-ES_tradnl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Empezó el 1ro de abril de 1939</a:t>
            </a:r>
          </a:p>
          <a:p>
            <a:pPr lvl="1"/>
            <a:r>
              <a:rPr lang="es-ES_tradnl" sz="1800" dirty="0" smtClean="0"/>
              <a:t>Seguía la guerra contra los rojos: represión, muerte y exilio.</a:t>
            </a:r>
          </a:p>
          <a:p>
            <a:pPr lvl="1"/>
            <a:r>
              <a:rPr lang="es-ES_tradnl" sz="1800" dirty="0" smtClean="0"/>
              <a:t>Los campos de concentración y las cárceles estaban sobre pobladas con los prisioneros políticos.</a:t>
            </a:r>
          </a:p>
          <a:p>
            <a:pPr lvl="1"/>
            <a:r>
              <a:rPr lang="es-ES_tradnl" sz="1800" dirty="0" smtClean="0"/>
              <a:t>Entre miles de presos políticos se encontraban” Las Trece Rosas”, quienes fueron victimas de la represión contra los rojos.</a:t>
            </a:r>
          </a:p>
          <a:p>
            <a:pPr lvl="1"/>
            <a:endParaRPr lang="es-ES_tradnl" dirty="0" smtClean="0"/>
          </a:p>
          <a:p>
            <a:pPr indent="0">
              <a:buNone/>
            </a:pPr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43963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cap="none" dirty="0" smtClean="0"/>
              <a:t>Las Trece Rosas</a:t>
            </a:r>
            <a:endParaRPr lang="es-ES_tradnl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Trece mujeres entre los 18-29 años de edad</a:t>
            </a:r>
          </a:p>
          <a:p>
            <a:pPr lvl="1"/>
            <a:r>
              <a:rPr lang="es-ES_tradnl" sz="1800" dirty="0" smtClean="0"/>
              <a:t>La mayoría menores de edad (21 años)</a:t>
            </a:r>
          </a:p>
          <a:p>
            <a:pPr lvl="1"/>
            <a:r>
              <a:rPr lang="es-ES_tradnl" sz="1800" dirty="0" smtClean="0"/>
              <a:t>La mayoría había formado parte de las Juventudes Socialistas Unificadas (JSU)</a:t>
            </a:r>
          </a:p>
          <a:p>
            <a:pPr lvl="2"/>
            <a:r>
              <a:rPr lang="es-ES_tradnl" sz="1800" dirty="0" smtClean="0"/>
              <a:t>Un grupo que lucho contra el régimen de Franco, y apoyaban los valores de La Segunda República.</a:t>
            </a:r>
            <a:endParaRPr lang="es-ES_tradnl" sz="1800" dirty="0"/>
          </a:p>
        </p:txBody>
      </p:sp>
    </p:spTree>
    <p:extLst>
      <p:ext uri="{BB962C8B-B14F-4D97-AF65-F5344CB8AC3E}">
        <p14:creationId xmlns:p14="http://schemas.microsoft.com/office/powerpoint/2010/main" val="114181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cap="none" dirty="0" smtClean="0"/>
              <a:t>Las Trece Rosas</a:t>
            </a:r>
            <a:endParaRPr lang="es-ES_tradnl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Las menores de edad: </a:t>
            </a:r>
            <a:r>
              <a:rPr lang="en-US" dirty="0" smtClean="0"/>
              <a:t>Luisa </a:t>
            </a:r>
            <a:r>
              <a:rPr lang="en-US" dirty="0"/>
              <a:t>Rodríguez de la </a:t>
            </a:r>
            <a:r>
              <a:rPr lang="en-US" dirty="0" err="1"/>
              <a:t>Fuente</a:t>
            </a:r>
            <a:r>
              <a:rPr lang="en-US" dirty="0"/>
              <a:t>, </a:t>
            </a:r>
            <a:r>
              <a:rPr lang="en-US" dirty="0" err="1"/>
              <a:t>Virtudes</a:t>
            </a:r>
            <a:r>
              <a:rPr lang="en-US" dirty="0"/>
              <a:t> González </a:t>
            </a:r>
            <a:r>
              <a:rPr lang="en-US" dirty="0" err="1"/>
              <a:t>García</a:t>
            </a:r>
            <a:r>
              <a:rPr lang="en-US" dirty="0"/>
              <a:t>, Victoria Muñoz </a:t>
            </a:r>
            <a:r>
              <a:rPr lang="en-US" dirty="0" err="1"/>
              <a:t>García</a:t>
            </a:r>
            <a:r>
              <a:rPr lang="en-US" dirty="0"/>
              <a:t>, Julia </a:t>
            </a:r>
            <a:r>
              <a:rPr lang="en-US" dirty="0" err="1"/>
              <a:t>Conesa</a:t>
            </a:r>
            <a:r>
              <a:rPr lang="en-US" dirty="0"/>
              <a:t> </a:t>
            </a:r>
            <a:r>
              <a:rPr lang="en-US" dirty="0" err="1"/>
              <a:t>Conesa</a:t>
            </a:r>
            <a:r>
              <a:rPr lang="en-US" dirty="0"/>
              <a:t>, </a:t>
            </a:r>
            <a:r>
              <a:rPr lang="en-US" dirty="0" err="1"/>
              <a:t>Adelina</a:t>
            </a:r>
            <a:r>
              <a:rPr lang="en-US" dirty="0"/>
              <a:t> </a:t>
            </a:r>
            <a:r>
              <a:rPr lang="en-US" dirty="0" err="1"/>
              <a:t>García</a:t>
            </a:r>
            <a:r>
              <a:rPr lang="en-US" dirty="0"/>
              <a:t> </a:t>
            </a:r>
            <a:r>
              <a:rPr lang="en-US" dirty="0" err="1"/>
              <a:t>Casillas</a:t>
            </a:r>
            <a:r>
              <a:rPr lang="en-US" dirty="0"/>
              <a:t>, Elena Gil </a:t>
            </a:r>
            <a:r>
              <a:rPr lang="en-US" dirty="0" err="1"/>
              <a:t>Olaya</a:t>
            </a:r>
            <a:r>
              <a:rPr lang="en-US" dirty="0"/>
              <a:t>, Carmen </a:t>
            </a:r>
            <a:r>
              <a:rPr lang="en-US" dirty="0" err="1"/>
              <a:t>Barrero</a:t>
            </a:r>
            <a:r>
              <a:rPr lang="en-US" dirty="0"/>
              <a:t> </a:t>
            </a:r>
            <a:r>
              <a:rPr lang="en-US" dirty="0" err="1"/>
              <a:t>Aguado</a:t>
            </a:r>
            <a:r>
              <a:rPr lang="en-US" dirty="0"/>
              <a:t>, y </a:t>
            </a:r>
            <a:r>
              <a:rPr lang="en-US" dirty="0" err="1"/>
              <a:t>Dionisia</a:t>
            </a:r>
            <a:r>
              <a:rPr lang="en-US" dirty="0"/>
              <a:t> </a:t>
            </a:r>
            <a:r>
              <a:rPr lang="en-US" dirty="0" err="1"/>
              <a:t>Manzanero</a:t>
            </a:r>
            <a:r>
              <a:rPr lang="en-US" dirty="0"/>
              <a:t> Salas.</a:t>
            </a:r>
          </a:p>
          <a:p>
            <a:r>
              <a:rPr lang="es-ES_tradnl" dirty="0" smtClean="0"/>
              <a:t> Las mayores de edad: </a:t>
            </a:r>
            <a:r>
              <a:rPr lang="en-US" dirty="0" smtClean="0"/>
              <a:t>Ana </a:t>
            </a:r>
            <a:r>
              <a:rPr lang="en-US" dirty="0" err="1"/>
              <a:t>López</a:t>
            </a:r>
            <a:r>
              <a:rPr lang="en-US" dirty="0"/>
              <a:t> </a:t>
            </a:r>
            <a:r>
              <a:rPr lang="en-US" dirty="0" err="1"/>
              <a:t>Gallego</a:t>
            </a:r>
            <a:r>
              <a:rPr lang="en-US" dirty="0"/>
              <a:t>, </a:t>
            </a:r>
            <a:r>
              <a:rPr lang="en-US" dirty="0" err="1"/>
              <a:t>Joaquina</a:t>
            </a:r>
            <a:r>
              <a:rPr lang="en-US" dirty="0"/>
              <a:t> </a:t>
            </a:r>
            <a:r>
              <a:rPr lang="en-US" dirty="0" err="1"/>
              <a:t>López</a:t>
            </a:r>
            <a:r>
              <a:rPr lang="en-US" dirty="0"/>
              <a:t> Laffite, Martina </a:t>
            </a:r>
            <a:r>
              <a:rPr lang="en-US" dirty="0" err="1"/>
              <a:t>Barroso</a:t>
            </a:r>
            <a:r>
              <a:rPr lang="en-US" dirty="0"/>
              <a:t> </a:t>
            </a:r>
            <a:r>
              <a:rPr lang="en-US" dirty="0" err="1"/>
              <a:t>García</a:t>
            </a:r>
            <a:r>
              <a:rPr lang="en-US" dirty="0"/>
              <a:t>, </a:t>
            </a:r>
            <a:r>
              <a:rPr lang="en-US" dirty="0" err="1"/>
              <a:t>Pilar</a:t>
            </a:r>
            <a:r>
              <a:rPr lang="en-US" dirty="0"/>
              <a:t> </a:t>
            </a:r>
            <a:r>
              <a:rPr lang="en-US" dirty="0" err="1"/>
              <a:t>Bueno</a:t>
            </a:r>
            <a:r>
              <a:rPr lang="en-US" dirty="0"/>
              <a:t> Ibáñez y Blanca </a:t>
            </a:r>
            <a:r>
              <a:rPr lang="en-US" dirty="0" err="1"/>
              <a:t>Brisac</a:t>
            </a:r>
            <a:r>
              <a:rPr lang="en-US" dirty="0"/>
              <a:t> </a:t>
            </a:r>
            <a:r>
              <a:rPr lang="en-US" dirty="0" err="1"/>
              <a:t>Vázquez</a:t>
            </a:r>
            <a:r>
              <a:rPr lang="en-US" dirty="0"/>
              <a:t>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32197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cap="none" dirty="0" smtClean="0"/>
              <a:t>Las Trece Rosas</a:t>
            </a:r>
            <a:endParaRPr lang="es-ES_tradnl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Estas mujeres tomaron puestos vacantes, por que los hombres estaban al frente.</a:t>
            </a:r>
          </a:p>
          <a:p>
            <a:r>
              <a:rPr lang="es-ES_tradnl" dirty="0" smtClean="0"/>
              <a:t>Empezaron a formar varios grupos en la clandestinidad</a:t>
            </a:r>
          </a:p>
          <a:p>
            <a:r>
              <a:rPr lang="es-ES_tradnl" dirty="0" smtClean="0"/>
              <a:t>La mayoría eran secretarias de grupo femenil y enlaces</a:t>
            </a:r>
          </a:p>
          <a:p>
            <a:pPr lvl="1"/>
            <a:r>
              <a:rPr lang="es-ES_tradnl" sz="1800" dirty="0" smtClean="0"/>
              <a:t>Transportaban documentos importantes, armas e información de unos dirigentes a otros.</a:t>
            </a:r>
            <a:endParaRPr lang="es-ES_tradnl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172170" y="16377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77971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cap="none" dirty="0" smtClean="0"/>
              <a:t>Las Trece Rosas</a:t>
            </a:r>
            <a:endParaRPr lang="es-ES_tradnl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Fueron detenidas por ser delatadas por conocidos, vecinos, familia, o por compañeros de la JSU.</a:t>
            </a:r>
          </a:p>
          <a:p>
            <a:r>
              <a:rPr lang="es-ES_tradnl" dirty="0" smtClean="0"/>
              <a:t>Cuando las detenían, la guardia civil les decían a sus familiares que estaban de regreso en cuestión de horas.</a:t>
            </a:r>
          </a:p>
          <a:p>
            <a:r>
              <a:rPr lang="es-ES_tradnl" dirty="0" smtClean="0"/>
              <a:t>Nunca regresaron a casa. 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1091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452</TotalTime>
  <Words>898</Words>
  <Application>Microsoft Macintosh PowerPoint</Application>
  <PresentationFormat>On-screen Show (4:3)</PresentationFormat>
  <Paragraphs>97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Couture</vt:lpstr>
      <vt:lpstr>                         Atrocidades de la Guerra Civil Española: El fusilamiento de “Las Trece Rosas” en 1939. </vt:lpstr>
      <vt:lpstr>Boom de Literatura acerca de la Guerra Civil</vt:lpstr>
      <vt:lpstr>La Segunda República (1931-1939) </vt:lpstr>
      <vt:lpstr>La Guerra Civil Española (1936-1939)</vt:lpstr>
      <vt:lpstr>Régimen De Franco</vt:lpstr>
      <vt:lpstr>Las Trece Rosas</vt:lpstr>
      <vt:lpstr>Las Trece Rosas</vt:lpstr>
      <vt:lpstr>Las Trece Rosas</vt:lpstr>
      <vt:lpstr>Las Trece Rosas</vt:lpstr>
      <vt:lpstr>Las Trece Rosas</vt:lpstr>
      <vt:lpstr>La Cárcel De Ventas</vt:lpstr>
      <vt:lpstr>EL Asesinato Del Comandante Gabaldón</vt:lpstr>
      <vt:lpstr>La Ejecución</vt:lpstr>
      <vt:lpstr>Las Trece Rosas</vt:lpstr>
      <vt:lpstr>Régimen De Franco (1939-1975)</vt:lpstr>
      <vt:lpstr>La segunda república cimiento para la actualidad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Yury De Santos</dc:creator>
  <cp:lastModifiedBy>Yury De Santos</cp:lastModifiedBy>
  <cp:revision>37</cp:revision>
  <dcterms:created xsi:type="dcterms:W3CDTF">2014-04-28T20:43:43Z</dcterms:created>
  <dcterms:modified xsi:type="dcterms:W3CDTF">2014-04-29T04:28:21Z</dcterms:modified>
</cp:coreProperties>
</file>