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60289-8A12-4126-A7E9-D0B9E9F84FEC}" type="datetimeFigureOut">
              <a:rPr lang="es-MX" smtClean="0"/>
              <a:t>23/04/2014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E8559-6A95-4B68-8AAB-8A47F27A706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79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E8559-6A95-4B68-8AAB-8A47F27A706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770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E56F2-66F5-452E-93A8-B8BBECD990A7}" type="datetimeFigureOut">
              <a:rPr lang="es-MX" smtClean="0"/>
              <a:t>23/04/2014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C7C1E-B678-4A93-858F-A2B5993482D4}" type="slidenum">
              <a:rPr lang="es-MX" smtClean="0"/>
              <a:t>‹#›</a:t>
            </a:fld>
            <a:endParaRPr lang="es-MX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E56F2-66F5-452E-93A8-B8BBECD990A7}" type="datetimeFigureOut">
              <a:rPr lang="es-MX" smtClean="0"/>
              <a:t>23/04/2014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C7C1E-B678-4A93-858F-A2B5993482D4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E56F2-66F5-452E-93A8-B8BBECD990A7}" type="datetimeFigureOut">
              <a:rPr lang="es-MX" smtClean="0"/>
              <a:t>23/04/2014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C7C1E-B678-4A93-858F-A2B5993482D4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E56F2-66F5-452E-93A8-B8BBECD990A7}" type="datetimeFigureOut">
              <a:rPr lang="es-MX" smtClean="0"/>
              <a:t>23/04/2014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C7C1E-B678-4A93-858F-A2B5993482D4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E56F2-66F5-452E-93A8-B8BBECD990A7}" type="datetimeFigureOut">
              <a:rPr lang="es-MX" smtClean="0"/>
              <a:t>23/04/2014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C7C1E-B678-4A93-858F-A2B5993482D4}" type="slidenum">
              <a:rPr lang="es-MX" smtClean="0"/>
              <a:t>‹#›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E56F2-66F5-452E-93A8-B8BBECD990A7}" type="datetimeFigureOut">
              <a:rPr lang="es-MX" smtClean="0"/>
              <a:t>23/04/2014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C7C1E-B678-4A93-858F-A2B5993482D4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E56F2-66F5-452E-93A8-B8BBECD990A7}" type="datetimeFigureOut">
              <a:rPr lang="es-MX" smtClean="0"/>
              <a:t>23/04/2014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C7C1E-B678-4A93-858F-A2B5993482D4}" type="slidenum">
              <a:rPr lang="es-MX" smtClean="0"/>
              <a:t>‹#›</a:t>
            </a:fld>
            <a:endParaRPr lang="es-MX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E56F2-66F5-452E-93A8-B8BBECD990A7}" type="datetimeFigureOut">
              <a:rPr lang="es-MX" smtClean="0"/>
              <a:t>23/04/2014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C7C1E-B678-4A93-858F-A2B5993482D4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E56F2-66F5-452E-93A8-B8BBECD990A7}" type="datetimeFigureOut">
              <a:rPr lang="es-MX" smtClean="0"/>
              <a:t>23/04/2014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C7C1E-B678-4A93-858F-A2B5993482D4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E56F2-66F5-452E-93A8-B8BBECD990A7}" type="datetimeFigureOut">
              <a:rPr lang="es-MX" smtClean="0"/>
              <a:t>23/04/2014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8C7C1E-B678-4A93-858F-A2B5993482D4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BDE56F2-66F5-452E-93A8-B8BBECD990A7}" type="datetimeFigureOut">
              <a:rPr lang="es-MX" smtClean="0"/>
              <a:t>23/04/2014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18C7C1E-B678-4A93-858F-A2B5993482D4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DE56F2-66F5-452E-93A8-B8BBECD990A7}" type="datetimeFigureOut">
              <a:rPr lang="es-MX" smtClean="0"/>
              <a:t>23/04/2014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18C7C1E-B678-4A93-858F-A2B5993482D4}" type="slidenum">
              <a:rPr lang="es-MX" smtClean="0"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sz="3600" dirty="0" smtClean="0">
                <a:latin typeface="Times New Roman" pitchFamily="18" charset="0"/>
                <a:cs typeface="Times New Roman" pitchFamily="18" charset="0"/>
              </a:rPr>
              <a:t>Iván Zamora, Yury de santos &amp; blanca López </a:t>
            </a:r>
            <a:endParaRPr lang="es-MX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s-MX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Citizenship Project</a:t>
            </a:r>
            <a:endParaRPr lang="es-MX" sz="6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353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The Citizenship Project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Misión.</a:t>
            </a:r>
          </a:p>
          <a:p>
            <a:pPr lvl="1"/>
            <a:r>
              <a:rPr lang="es-MX" dirty="0" smtClean="0"/>
              <a:t>Ayudar y preparar a la comunidad migrante  para tener éxito a la hora de tomar el examen de naturalización para convertirse en ciudadanos estadounidenses.</a:t>
            </a:r>
          </a:p>
          <a:p>
            <a:endParaRPr lang="es-MX" dirty="0" smtClean="0"/>
          </a:p>
          <a:p>
            <a:r>
              <a:rPr lang="es-MX" dirty="0" smtClean="0"/>
              <a:t>Porque el Citizenship Project?</a:t>
            </a:r>
          </a:p>
          <a:p>
            <a:pPr lvl="1"/>
            <a:r>
              <a:rPr lang="es-MX" dirty="0" smtClean="0"/>
              <a:t>Ayudar a la comunidad latina de mi ciudad para que sus miembros se conviertan en ciudadanos para que poder ejercer el voto y así tener voz y derecho en este país. </a:t>
            </a:r>
          </a:p>
        </p:txBody>
      </p:sp>
    </p:spTree>
    <p:extLst>
      <p:ext uri="{BB962C8B-B14F-4D97-AF65-F5344CB8AC3E}">
        <p14:creationId xmlns:p14="http://schemas.microsoft.com/office/powerpoint/2010/main" val="41195476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The Citizenship Project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000" b="1" dirty="0" smtClean="0">
                <a:solidFill>
                  <a:srgbClr val="FFFF00"/>
                </a:solidFill>
              </a:rPr>
              <a:t>Responsabilidades</a:t>
            </a:r>
          </a:p>
          <a:p>
            <a:pPr lvl="1"/>
            <a:r>
              <a:rPr lang="es-MX" sz="3600" b="1" dirty="0" smtClean="0"/>
              <a:t>Enseñar la historia cívica de EEUU.</a:t>
            </a:r>
          </a:p>
          <a:p>
            <a:pPr lvl="1"/>
            <a:r>
              <a:rPr lang="es-MX" sz="3600" b="1" dirty="0" smtClean="0"/>
              <a:t>Motivar a los estudiantes.</a:t>
            </a:r>
          </a:p>
          <a:p>
            <a:pPr lvl="1"/>
            <a:r>
              <a:rPr lang="es-MX" sz="3600" b="1" dirty="0" smtClean="0"/>
              <a:t>Practicar con los estudiantes.</a:t>
            </a:r>
            <a:endParaRPr lang="es-MX" sz="3600" b="1" dirty="0"/>
          </a:p>
        </p:txBody>
      </p:sp>
    </p:spTree>
    <p:extLst>
      <p:ext uri="{BB962C8B-B14F-4D97-AF65-F5344CB8AC3E}">
        <p14:creationId xmlns:p14="http://schemas.microsoft.com/office/powerpoint/2010/main" val="2008821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The Citizenship Project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>
                <a:solidFill>
                  <a:srgbClr val="FFFF00"/>
                </a:solidFill>
              </a:rPr>
              <a:t>¿</a:t>
            </a:r>
            <a:r>
              <a:rPr lang="es-MX" b="1" dirty="0" smtClean="0">
                <a:solidFill>
                  <a:srgbClr val="FFFF00"/>
                </a:solidFill>
              </a:rPr>
              <a:t>Qué hizo durante el semestre?</a:t>
            </a:r>
          </a:p>
          <a:p>
            <a:pPr lvl="1"/>
            <a:r>
              <a:rPr lang="es-MX" b="1" dirty="0" smtClean="0"/>
              <a:t>Asistir constantemente a la clase de ciudadanía y servir como tutor.</a:t>
            </a:r>
          </a:p>
          <a:p>
            <a:pPr lvl="1"/>
            <a:r>
              <a:rPr lang="es-MX" b="1" dirty="0" smtClean="0"/>
              <a:t>Enseñar la historia cívica</a:t>
            </a:r>
          </a:p>
          <a:p>
            <a:pPr lvl="1"/>
            <a:r>
              <a:rPr lang="es-MX" b="1" dirty="0" smtClean="0"/>
              <a:t>Practicar junto a los estudiantes.</a:t>
            </a:r>
          </a:p>
          <a:p>
            <a:pPr lvl="1"/>
            <a:r>
              <a:rPr lang="es-MX" b="1" dirty="0" smtClean="0"/>
              <a:t>Motivar a los estudiantes.</a:t>
            </a:r>
          </a:p>
          <a:p>
            <a:pPr lvl="1"/>
            <a:r>
              <a:rPr lang="es-MX" b="1" dirty="0" smtClean="0"/>
              <a:t>Ayudarlos a llenar documentos.</a:t>
            </a:r>
          </a:p>
          <a:p>
            <a:pPr lvl="1"/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5452297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The Citizenship Project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600" b="1" dirty="0">
                <a:solidFill>
                  <a:srgbClr val="FFFF00"/>
                </a:solidFill>
              </a:rPr>
              <a:t>¿Qué aprendió</a:t>
            </a:r>
            <a:r>
              <a:rPr lang="es-MX" sz="3600" b="1" dirty="0" smtClean="0">
                <a:solidFill>
                  <a:srgbClr val="FFFF00"/>
                </a:solidFill>
              </a:rPr>
              <a:t>?</a:t>
            </a:r>
          </a:p>
          <a:p>
            <a:pPr lvl="1"/>
            <a:r>
              <a:rPr lang="es-MX" dirty="0" smtClean="0"/>
              <a:t>Sobre la comunidad.</a:t>
            </a:r>
          </a:p>
          <a:p>
            <a:pPr lvl="1"/>
            <a:r>
              <a:rPr lang="es-MX" dirty="0" smtClean="0"/>
              <a:t>Fuerza de voluntad.</a:t>
            </a:r>
          </a:p>
          <a:p>
            <a:pPr lvl="1"/>
            <a:r>
              <a:rPr lang="es-MX" dirty="0" smtClean="0"/>
              <a:t>Luchar por sus metas.</a:t>
            </a:r>
          </a:p>
          <a:p>
            <a:pPr lvl="1"/>
            <a:r>
              <a:rPr lang="es-MX" dirty="0" smtClean="0"/>
              <a:t>El analfabetismo.</a:t>
            </a:r>
          </a:p>
          <a:p>
            <a:pPr lvl="1"/>
            <a:r>
              <a:rPr lang="es-MX" dirty="0" smtClean="0"/>
              <a:t>Nunca es tarde para lograr sus metas.</a:t>
            </a:r>
          </a:p>
        </p:txBody>
      </p:sp>
    </p:spTree>
    <p:extLst>
      <p:ext uri="{BB962C8B-B14F-4D97-AF65-F5344CB8AC3E}">
        <p14:creationId xmlns:p14="http://schemas.microsoft.com/office/powerpoint/2010/main" val="14262172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The Citizenship Project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FF00"/>
                </a:solidFill>
              </a:rPr>
              <a:t>¿Recomendaría a la agencia?</a:t>
            </a:r>
          </a:p>
          <a:p>
            <a:r>
              <a:rPr lang="es-MX" dirty="0" smtClean="0"/>
              <a:t>Si, aunque se tiene que tener mucha paciencia.</a:t>
            </a:r>
          </a:p>
          <a:p>
            <a:r>
              <a:rPr lang="es-MX" dirty="0" smtClean="0"/>
              <a:t>Es muy gratificante.</a:t>
            </a:r>
          </a:p>
          <a:p>
            <a:r>
              <a:rPr lang="es-MX" dirty="0" smtClean="0"/>
              <a:t>El trabajo vale la pena.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68235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</TotalTime>
  <Words>203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Iván Zamora, Yury de santos &amp; blanca López </vt:lpstr>
      <vt:lpstr>The Citizenship Project</vt:lpstr>
      <vt:lpstr>The Citizenship Project</vt:lpstr>
      <vt:lpstr>The Citizenship Project</vt:lpstr>
      <vt:lpstr>The Citizenship Project</vt:lpstr>
      <vt:lpstr>The Citizenship Project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Iván Zamora, Yury de santos &amp; blanca López</dc:title>
  <dc:creator>Ivan89</dc:creator>
  <cp:lastModifiedBy>CSUMB</cp:lastModifiedBy>
  <cp:revision>7</cp:revision>
  <dcterms:created xsi:type="dcterms:W3CDTF">2011-12-02T00:05:02Z</dcterms:created>
  <dcterms:modified xsi:type="dcterms:W3CDTF">2014-04-24T03:14:38Z</dcterms:modified>
</cp:coreProperties>
</file>